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667" autoAdjust="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8337E8D-95BE-4EB9-8909-78FCA8588A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2975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74C49A3-EF16-463C-A641-2960132AE151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F9ABE70-CCE5-44F4-87CC-16973B0E1ABC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FC56342-D46C-4E56-B4F1-567D2E4835CA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5093A78-0F6F-4E06-A766-10DD642BC4CB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2630826-D77C-47E9-A0A0-26FD19BD537D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37794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2096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1726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018270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2295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0361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1239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3950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0396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60673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4180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7847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0296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666750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主已知道你的挫折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主已知道你的軟弱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主全知道你的無告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主的話說我已知道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2800" b="1" dirty="0">
                <a:latin typeface="Arial Narrow" pitchFamily="34" charset="0"/>
                <a:ea typeface="新細明體" pitchFamily="18" charset="-120"/>
                <a:cs typeface="Arial" charset="0"/>
              </a:rPr>
              <a:t>H513</a:t>
            </a:r>
            <a:r>
              <a:rPr lang="en-US" alt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Arial" charset="0"/>
              </a:rPr>
              <a:t>  </a:t>
            </a:r>
            <a:r>
              <a:rPr lang="en-US" alt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主已知道你的挫折</a:t>
            </a:r>
            <a:r>
              <a:rPr lang="en-US" altLang="en-US" sz="2600" b="1" dirty="0">
                <a:latin typeface="Times New Roman" pitchFamily="18" charset="0"/>
                <a:ea typeface="新細明體" pitchFamily="18" charset="-120"/>
                <a:cs typeface="Arial" charset="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(1/5)</a:t>
            </a:r>
            <a:endParaRPr lang="en-US" alt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祂知你能受甚試煉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祂知你是需何恩典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祂早知你所有遭遇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祂是你主，何必疑懼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雖然多人譏諷反對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親友離棄，旅伴誤會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但祂深知你的一切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有主知道，你可安歇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重擔只要交託給主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嘆息只要向祂傾吐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祂心愛你，知你憂苦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祂必施恩，祂必看顧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2794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主既知道，足慰我心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主既知道，我便歡欣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主既知道，祂必搭救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主既知道，我還何求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93</TotalTime>
  <Words>100</Words>
  <Application>Microsoft Office PowerPoint</Application>
  <PresentationFormat>On-screen Show (16:9)</PresentationFormat>
  <Paragraphs>30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Template2003</vt:lpstr>
      <vt:lpstr>cccta_hymn</vt:lpstr>
      <vt:lpstr>H513  主已知道你的挫折 (1/5)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H513 主已知道你的挫折</dc:title>
  <dc:subject>Hymnary 聖徒詩歌</dc:subject>
  <dc:creator>LIU</dc:creator>
  <cp:lastModifiedBy>Timothy Liang</cp:lastModifiedBy>
  <cp:revision>17</cp:revision>
  <dcterms:created xsi:type="dcterms:W3CDTF">2001-11-13T21:21:14Z</dcterms:created>
  <dcterms:modified xsi:type="dcterms:W3CDTF">2017-08-05T23:47:51Z</dcterms:modified>
</cp:coreProperties>
</file>